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9" r:id="rId2"/>
    <p:sldId id="271" r:id="rId3"/>
    <p:sldId id="272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74" r:id="rId13"/>
    <p:sldId id="263" r:id="rId14"/>
    <p:sldId id="267" r:id="rId15"/>
    <p:sldId id="268" r:id="rId16"/>
    <p:sldId id="270" r:id="rId17"/>
    <p:sldId id="265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56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ED71F-B943-4452-916D-7819A019440B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466E3-0F2D-4B6F-A858-6E878DB44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3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466E3-0F2D-4B6F-A858-6E878DB4441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438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3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96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421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2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805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518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713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45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8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301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27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27973-381A-4EB1-96F6-9F4848C69C5E}" type="datetimeFigureOut">
              <a:rPr lang="ru-RU" smtClean="0"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24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0"/>
            <a:ext cx="10831156" cy="6930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45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-99392"/>
            <a:ext cx="11841474" cy="705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2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661423" cy="680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371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C:\Users\aliya\Desktop\моем руки правиль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71399"/>
            <a:ext cx="9665403" cy="683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27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5910186" cy="108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525000" cy="147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329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203"/>
            <a:ext cx="1024073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544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-99392"/>
            <a:ext cx="10654997" cy="7998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915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885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2022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99392"/>
            <a:ext cx="5910186" cy="108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725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672" y="-99392"/>
            <a:ext cx="12500306" cy="7272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848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932089" cy="720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015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10537130" cy="7449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395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03" y="1124743"/>
            <a:ext cx="4606631" cy="491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4911601" cy="491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3358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884734"/>
            <a:ext cx="4920530" cy="492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99" y="884734"/>
            <a:ext cx="4678386" cy="492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441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07506"/>
            <a:ext cx="9851215" cy="696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046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08504" cy="6440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368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8782" cy="6198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645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43613" cy="660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5759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</Words>
  <Application>Microsoft Office PowerPoint</Application>
  <PresentationFormat>Экран (4:3)</PresentationFormat>
  <Paragraphs>1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Богданова Елена</dc:creator>
  <cp:lastModifiedBy>Богданова Елена</cp:lastModifiedBy>
  <cp:revision>4</cp:revision>
  <dcterms:created xsi:type="dcterms:W3CDTF">2020-08-21T06:26:34Z</dcterms:created>
  <dcterms:modified xsi:type="dcterms:W3CDTF">2020-08-21T07:04:52Z</dcterms:modified>
</cp:coreProperties>
</file>